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1" r:id="rId4"/>
    <p:sldId id="280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1A063DC-4591-CDDD-9D33-860B8EDCB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474026" y="1240763"/>
            <a:ext cx="594277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La majuscule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800" dirty="0">
                <a:latin typeface="Ecriture A Orne" panose="02010301010101010101" pitchFamily="50" charset="0"/>
              </a:rPr>
              <a:t>T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Tania – Théo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Tibet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Hakim va en Thaïlande.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Timéo va au Kenya.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B4ABDA8F-945B-4393-8F4D-1D1E7A89045F}"/>
              </a:ext>
            </a:extLst>
          </p:cNvPr>
          <p:cNvSpPr txBox="1">
            <a:spLocks/>
          </p:cNvSpPr>
          <p:nvPr/>
        </p:nvSpPr>
        <p:spPr>
          <a:xfrm>
            <a:off x="282291" y="6257728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C1F7634-AD05-F8C7-E8A8-E985F01FD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B62482D-ED42-43E6-9C7C-B8EA1E58F91A}"/>
              </a:ext>
            </a:extLst>
          </p:cNvPr>
          <p:cNvSpPr txBox="1">
            <a:spLocks/>
          </p:cNvSpPr>
          <p:nvPr/>
        </p:nvSpPr>
        <p:spPr>
          <a:xfrm>
            <a:off x="282291" y="6257728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6C722A1-29A4-A7ED-DB4A-6C0A86CA9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2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328" y="1368226"/>
            <a:ext cx="2979532" cy="43957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189BA4D-F80D-CE60-07E5-F4816BCEF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dialogue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BFCDE4-A4C8-468F-90C4-6609D8A29576}"/>
              </a:ext>
            </a:extLst>
          </p:cNvPr>
          <p:cNvSpPr txBox="1"/>
          <p:nvPr/>
        </p:nvSpPr>
        <p:spPr>
          <a:xfrm>
            <a:off x="1364205" y="2430137"/>
            <a:ext cx="4337755" cy="998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Complète la fiche. </a:t>
            </a:r>
          </a:p>
          <a:p>
            <a:endParaRPr lang="fr-FR" dirty="0"/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99CABE1-DE15-463C-A314-A82CA982447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DFD44B8-004C-6D99-1B7A-D4C30A57A8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21" t="22208" r="50625" b="9159"/>
          <a:stretch/>
        </p:blipFill>
        <p:spPr>
          <a:xfrm>
            <a:off x="5135765" y="1119884"/>
            <a:ext cx="4212771" cy="4706866"/>
          </a:xfrm>
          <a:prstGeom prst="rect">
            <a:avLst/>
          </a:prstGeom>
          <a:ln w="19050">
            <a:solidFill>
              <a:srgbClr val="F4944A"/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08AECFA-0694-566C-BCE8-8C382805E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103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Les petits reporters</vt:lpstr>
      <vt:lpstr>Le dialogue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2022-08-06T20:54:48Z</dcterms:modified>
</cp:coreProperties>
</file>